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4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0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0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8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AF02-AC1F-4FCC-AF87-6179730C880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EB59-A74A-4365-B80D-BDD1261B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7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Bundle 8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how these triangles are similar and write a similarity statement.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1" y="1600200"/>
            <a:ext cx="5111432" cy="25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5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how these triangles are similar and write a similarity statement.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54610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6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how these triangles are similar and write a similarity statement.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551815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4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how these triangles are similar and write a similarity statement.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487507"/>
            <a:ext cx="6096000" cy="323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8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533400"/>
            <a:ext cx="6629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16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33400"/>
            <a:ext cx="4719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Show how AB is II to CD.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1" y="1524000"/>
            <a:ext cx="5028882" cy="254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01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6571" y="1212388"/>
            <a:ext cx="5124450" cy="26276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533400"/>
            <a:ext cx="4719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Show how AB is II to CD.</a:t>
            </a:r>
          </a:p>
        </p:txBody>
      </p:sp>
    </p:spTree>
    <p:extLst>
      <p:ext uri="{BB962C8B-B14F-4D97-AF65-F5344CB8AC3E}">
        <p14:creationId xmlns:p14="http://schemas.microsoft.com/office/powerpoint/2010/main" val="1436415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575300" cy="2646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4072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Find the length of YB</a:t>
            </a:r>
          </a:p>
        </p:txBody>
      </p:sp>
    </p:spTree>
    <p:extLst>
      <p:ext uri="{BB962C8B-B14F-4D97-AF65-F5344CB8AC3E}">
        <p14:creationId xmlns:p14="http://schemas.microsoft.com/office/powerpoint/2010/main" val="3361683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5377815" cy="2749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4116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Find the length of </a:t>
            </a:r>
            <a:r>
              <a:rPr lang="en-US" sz="3600" dirty="0" smtClean="0"/>
              <a:t>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820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447801"/>
            <a:ext cx="5530215" cy="27505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4116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Find the length of </a:t>
            </a:r>
            <a:r>
              <a:rPr lang="en-US" sz="3600" dirty="0" smtClean="0"/>
              <a:t>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861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/>
          <p:nvPr/>
        </p:nvSpPr>
        <p:spPr>
          <a:xfrm>
            <a:off x="381000" y="304800"/>
            <a:ext cx="8610600" cy="6324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test calls scale factor  3:5   or a similar 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in one problem.  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I do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 factor between two similar figures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coordinates of a point after dilation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perimeters of two figures.  What is the trick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 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98794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5194300" cy="31476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3838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Find the length of p</a:t>
            </a:r>
          </a:p>
        </p:txBody>
      </p:sp>
    </p:spTree>
    <p:extLst>
      <p:ext uri="{BB962C8B-B14F-4D97-AF65-F5344CB8AC3E}">
        <p14:creationId xmlns:p14="http://schemas.microsoft.com/office/powerpoint/2010/main" val="4032092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29399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27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9" y="167150"/>
            <a:ext cx="8060210" cy="52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62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395609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51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63" y="113698"/>
            <a:ext cx="7971837" cy="408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8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7997536" cy="363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26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75" y="533400"/>
            <a:ext cx="735835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97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4186"/>
            <a:ext cx="5562600" cy="472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82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479171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472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94" y="533400"/>
            <a:ext cx="5683281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0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458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Find a missing side in two similar figures.  The test has this several times and asks differently each time.  LIKE:  Find the missing side.  OR  What does x have to be to make the two figures similar?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three methods to determine Similarity?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names of triangles to match up their parts.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2 triangle proportionality questions.  One angle bisector  proportionality question.</a:t>
            </a:r>
          </a:p>
          <a:p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85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64" y="1066800"/>
            <a:ext cx="832277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00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239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90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7467600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97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848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6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5383212" cy="35140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0" y="4648200"/>
                <a:ext cx="4114800" cy="1440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𝑛𝑒𝑤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𝑜𝑙𝑑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 smtClean="0"/>
                  <a:t>   reduction 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648200"/>
                <a:ext cx="4114800" cy="1440651"/>
              </a:xfrm>
              <a:prstGeom prst="rect">
                <a:avLst/>
              </a:prstGeom>
              <a:blipFill rotWithShape="1">
                <a:blip r:embed="rId3"/>
                <a:stretch>
                  <a:fillRect l="-4444" b="-14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8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186543"/>
            <a:ext cx="5943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886" y="22112"/>
            <a:ext cx="5383212" cy="232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609600"/>
            <a:ext cx="5764212" cy="2517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1600" y="2438400"/>
            <a:ext cx="457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0" y="4648200"/>
                <a:ext cx="4114800" cy="927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𝑛𝑒𝑤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𝑜𝑙𝑑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 smtClean="0"/>
                  <a:t>    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648200"/>
                <a:ext cx="4114800" cy="927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30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78697"/>
            <a:ext cx="4724400" cy="427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4838700" cy="2648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981200"/>
            <a:ext cx="4191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5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78697"/>
            <a:ext cx="4724400" cy="427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5365750" cy="277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6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533401"/>
            <a:ext cx="5327650" cy="40459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0" y="4648200"/>
                <a:ext cx="4114800" cy="13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  <m:r>
                      <a:rPr lang="en-US" sz="5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US" sz="5400" dirty="0" smtClean="0"/>
                  <a:t>    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648200"/>
                <a:ext cx="4114800" cy="13410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06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107</Words>
  <Application>Microsoft Office PowerPoint</Application>
  <PresentationFormat>On-screen Show (4:3)</PresentationFormat>
  <Paragraphs>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Office Theme</vt:lpstr>
      <vt:lpstr>Bundle 8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 8 Test Review</dc:title>
  <dc:creator>AISD Employee</dc:creator>
  <cp:lastModifiedBy>SOOZY FRANCIS</cp:lastModifiedBy>
  <cp:revision>10</cp:revision>
  <dcterms:created xsi:type="dcterms:W3CDTF">2016-02-03T19:53:23Z</dcterms:created>
  <dcterms:modified xsi:type="dcterms:W3CDTF">2016-02-08T14:04:47Z</dcterms:modified>
</cp:coreProperties>
</file>