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A6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3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3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0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7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6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0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0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3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1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9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566D-B570-4D40-9C70-7B31F1FC7891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961B-A351-4CA9-85AE-10DD2B1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86" y="-671262"/>
            <a:ext cx="9762926" cy="818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reeform 1"/>
          <p:cNvSpPr/>
          <p:nvPr/>
        </p:nvSpPr>
        <p:spPr>
          <a:xfrm>
            <a:off x="5935579" y="2053389"/>
            <a:ext cx="1171074" cy="1058779"/>
          </a:xfrm>
          <a:custGeom>
            <a:avLst/>
            <a:gdLst>
              <a:gd name="connsiteX0" fmla="*/ 0 w 1171074"/>
              <a:gd name="connsiteY0" fmla="*/ 0 h 1058779"/>
              <a:gd name="connsiteX1" fmla="*/ 0 w 1171074"/>
              <a:gd name="connsiteY1" fmla="*/ 1042737 h 1058779"/>
              <a:gd name="connsiteX2" fmla="*/ 1171074 w 1171074"/>
              <a:gd name="connsiteY2" fmla="*/ 1058779 h 1058779"/>
              <a:gd name="connsiteX3" fmla="*/ 1138989 w 1171074"/>
              <a:gd name="connsiteY3" fmla="*/ 16043 h 1058779"/>
              <a:gd name="connsiteX4" fmla="*/ 0 w 1171074"/>
              <a:gd name="connsiteY4" fmla="*/ 0 h 105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074" h="1058779">
                <a:moveTo>
                  <a:pt x="0" y="0"/>
                </a:moveTo>
                <a:lnTo>
                  <a:pt x="0" y="1042737"/>
                </a:lnTo>
                <a:lnTo>
                  <a:pt x="1171074" y="1058779"/>
                </a:lnTo>
                <a:lnTo>
                  <a:pt x="1138989" y="16043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38824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312567" y="726635"/>
            <a:ext cx="2348157" cy="2008543"/>
          </a:xfrm>
          <a:custGeom>
            <a:avLst/>
            <a:gdLst>
              <a:gd name="connsiteX0" fmla="*/ 0 w 1171074"/>
              <a:gd name="connsiteY0" fmla="*/ 0 h 1058779"/>
              <a:gd name="connsiteX1" fmla="*/ 0 w 1171074"/>
              <a:gd name="connsiteY1" fmla="*/ 1042737 h 1058779"/>
              <a:gd name="connsiteX2" fmla="*/ 1171074 w 1171074"/>
              <a:gd name="connsiteY2" fmla="*/ 1058779 h 1058779"/>
              <a:gd name="connsiteX3" fmla="*/ 1138989 w 1171074"/>
              <a:gd name="connsiteY3" fmla="*/ 16043 h 1058779"/>
              <a:gd name="connsiteX4" fmla="*/ 0 w 1171074"/>
              <a:gd name="connsiteY4" fmla="*/ 0 h 1058779"/>
              <a:gd name="connsiteX0" fmla="*/ 0 w 1150642"/>
              <a:gd name="connsiteY0" fmla="*/ 0 h 1058779"/>
              <a:gd name="connsiteX1" fmla="*/ 0 w 1150642"/>
              <a:gd name="connsiteY1" fmla="*/ 1042737 h 1058779"/>
              <a:gd name="connsiteX2" fmla="*/ 1150642 w 1150642"/>
              <a:gd name="connsiteY2" fmla="*/ 1058779 h 1058779"/>
              <a:gd name="connsiteX3" fmla="*/ 1138989 w 1150642"/>
              <a:gd name="connsiteY3" fmla="*/ 16043 h 1058779"/>
              <a:gd name="connsiteX4" fmla="*/ 0 w 1150642"/>
              <a:gd name="connsiteY4" fmla="*/ 0 h 1058779"/>
              <a:gd name="connsiteX0" fmla="*/ 0 w 1150642"/>
              <a:gd name="connsiteY0" fmla="*/ 0 h 1047936"/>
              <a:gd name="connsiteX1" fmla="*/ 0 w 1150642"/>
              <a:gd name="connsiteY1" fmla="*/ 1031894 h 1047936"/>
              <a:gd name="connsiteX2" fmla="*/ 1150642 w 1150642"/>
              <a:gd name="connsiteY2" fmla="*/ 1047936 h 1047936"/>
              <a:gd name="connsiteX3" fmla="*/ 1138989 w 1150642"/>
              <a:gd name="connsiteY3" fmla="*/ 5200 h 1047936"/>
              <a:gd name="connsiteX4" fmla="*/ 0 w 1150642"/>
              <a:gd name="connsiteY4" fmla="*/ 0 h 1047936"/>
              <a:gd name="connsiteX0" fmla="*/ 0 w 1154313"/>
              <a:gd name="connsiteY0" fmla="*/ 0 h 1047936"/>
              <a:gd name="connsiteX1" fmla="*/ 0 w 1154313"/>
              <a:gd name="connsiteY1" fmla="*/ 1031894 h 1047936"/>
              <a:gd name="connsiteX2" fmla="*/ 1150642 w 1154313"/>
              <a:gd name="connsiteY2" fmla="*/ 1047936 h 1047936"/>
              <a:gd name="connsiteX3" fmla="*/ 1154313 w 1154313"/>
              <a:gd name="connsiteY3" fmla="*/ 5200 h 1047936"/>
              <a:gd name="connsiteX4" fmla="*/ 0 w 1154313"/>
              <a:gd name="connsiteY4" fmla="*/ 0 h 10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313" h="1047936">
                <a:moveTo>
                  <a:pt x="0" y="0"/>
                </a:moveTo>
                <a:lnTo>
                  <a:pt x="0" y="1031894"/>
                </a:lnTo>
                <a:lnTo>
                  <a:pt x="1150642" y="1047936"/>
                </a:lnTo>
                <a:cubicBezTo>
                  <a:pt x="1151866" y="700357"/>
                  <a:pt x="1153089" y="352779"/>
                  <a:pt x="1154313" y="5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C0CA66">
              <a:alpha val="27843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559136" y="0"/>
            <a:ext cx="935182" cy="3408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559136" y="304800"/>
            <a:ext cx="3605646" cy="3103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559136" y="2597727"/>
            <a:ext cx="4094019" cy="810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8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" t="3067" r="6563" b="6748"/>
          <a:stretch/>
        </p:blipFill>
        <p:spPr bwMode="auto">
          <a:xfrm>
            <a:off x="872836" y="529937"/>
            <a:ext cx="5189278" cy="34700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2263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SOOZY FRANCIS</dc:creator>
  <cp:lastModifiedBy>SOOZY FRANCIS</cp:lastModifiedBy>
  <cp:revision>3</cp:revision>
  <dcterms:created xsi:type="dcterms:W3CDTF">2016-01-21T15:40:49Z</dcterms:created>
  <dcterms:modified xsi:type="dcterms:W3CDTF">2016-01-29T14:15:02Z</dcterms:modified>
</cp:coreProperties>
</file>