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B145-E8EF-484A-B443-87DBD53AE78E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B32E-6F7D-4B5A-98CD-7F4C6675D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219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B145-E8EF-484A-B443-87DBD53AE78E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B32E-6F7D-4B5A-98CD-7F4C6675D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53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B145-E8EF-484A-B443-87DBD53AE78E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B32E-6F7D-4B5A-98CD-7F4C6675D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81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B145-E8EF-484A-B443-87DBD53AE78E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B32E-6F7D-4B5A-98CD-7F4C6675D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896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B145-E8EF-484A-B443-87DBD53AE78E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B32E-6F7D-4B5A-98CD-7F4C6675D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36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B145-E8EF-484A-B443-87DBD53AE78E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B32E-6F7D-4B5A-98CD-7F4C6675D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36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B145-E8EF-484A-B443-87DBD53AE78E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B32E-6F7D-4B5A-98CD-7F4C6675D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131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B145-E8EF-484A-B443-87DBD53AE78E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B32E-6F7D-4B5A-98CD-7F4C6675D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9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B145-E8EF-484A-B443-87DBD53AE78E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B32E-6F7D-4B5A-98CD-7F4C6675D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17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B145-E8EF-484A-B443-87DBD53AE78E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B32E-6F7D-4B5A-98CD-7F4C6675D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38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B145-E8EF-484A-B443-87DBD53AE78E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B32E-6F7D-4B5A-98CD-7F4C6675D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28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4B145-E8EF-484A-B443-87DBD53AE78E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0B32E-6F7D-4B5A-98CD-7F4C6675D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1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Organizing Quadrilaterals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461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4488824" y="865272"/>
            <a:ext cx="2575775" cy="1957589"/>
          </a:xfrm>
          <a:custGeom>
            <a:avLst/>
            <a:gdLst>
              <a:gd name="connsiteX0" fmla="*/ 0 w 2575775"/>
              <a:gd name="connsiteY0" fmla="*/ 296215 h 1957589"/>
              <a:gd name="connsiteX1" fmla="*/ 1828800 w 2575775"/>
              <a:gd name="connsiteY1" fmla="*/ 0 h 1957589"/>
              <a:gd name="connsiteX2" fmla="*/ 2575775 w 2575775"/>
              <a:gd name="connsiteY2" fmla="*/ 1043189 h 1957589"/>
              <a:gd name="connsiteX3" fmla="*/ 553792 w 2575775"/>
              <a:gd name="connsiteY3" fmla="*/ 1957589 h 1957589"/>
              <a:gd name="connsiteX4" fmla="*/ 115910 w 2575775"/>
              <a:gd name="connsiteY4" fmla="*/ 283336 h 1957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5775" h="1957589">
                <a:moveTo>
                  <a:pt x="0" y="296215"/>
                </a:moveTo>
                <a:lnTo>
                  <a:pt x="1828800" y="0"/>
                </a:lnTo>
                <a:lnTo>
                  <a:pt x="2575775" y="1043189"/>
                </a:lnTo>
                <a:lnTo>
                  <a:pt x="553792" y="1957589"/>
                </a:lnTo>
                <a:lnTo>
                  <a:pt x="115910" y="283336"/>
                </a:lnTo>
              </a:path>
            </a:pathLst>
          </a:cu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6026" y="1276902"/>
            <a:ext cx="3309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QUADRILATERAL</a:t>
            </a:r>
            <a:endParaRPr lang="en-US" sz="24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395470" y="1944710"/>
            <a:ext cx="2472744" cy="60530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232302" y="1762259"/>
            <a:ext cx="2474890" cy="7233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88405" y="1360692"/>
            <a:ext cx="33098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QUADRILATERAL with</a:t>
            </a:r>
          </a:p>
          <a:p>
            <a:r>
              <a:rPr lang="en-US" sz="2400" dirty="0" smtClean="0"/>
              <a:t>2 sets of parallel sides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8032125" y="1483045"/>
            <a:ext cx="33098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QUADRILATERAL with one set of parallel sides</a:t>
            </a:r>
            <a:endParaRPr lang="en-US" sz="2400" dirty="0"/>
          </a:p>
        </p:txBody>
      </p:sp>
      <p:sp>
        <p:nvSpPr>
          <p:cNvPr id="10" name="Parallelogram 9"/>
          <p:cNvSpPr/>
          <p:nvPr/>
        </p:nvSpPr>
        <p:spPr>
          <a:xfrm>
            <a:off x="695459" y="2805448"/>
            <a:ext cx="2498502" cy="121276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753082" y="2923504"/>
            <a:ext cx="3335628" cy="940158"/>
          </a:xfrm>
          <a:custGeom>
            <a:avLst/>
            <a:gdLst>
              <a:gd name="connsiteX0" fmla="*/ 566670 w 3335628"/>
              <a:gd name="connsiteY0" fmla="*/ 0 h 940158"/>
              <a:gd name="connsiteX1" fmla="*/ 0 w 3335628"/>
              <a:gd name="connsiteY1" fmla="*/ 940158 h 940158"/>
              <a:gd name="connsiteX2" fmla="*/ 3335628 w 3335628"/>
              <a:gd name="connsiteY2" fmla="*/ 940158 h 940158"/>
              <a:gd name="connsiteX3" fmla="*/ 1596980 w 3335628"/>
              <a:gd name="connsiteY3" fmla="*/ 0 h 940158"/>
              <a:gd name="connsiteX4" fmla="*/ 566670 w 3335628"/>
              <a:gd name="connsiteY4" fmla="*/ 0 h 940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35628" h="940158">
                <a:moveTo>
                  <a:pt x="566670" y="0"/>
                </a:moveTo>
                <a:lnTo>
                  <a:pt x="0" y="940158"/>
                </a:lnTo>
                <a:lnTo>
                  <a:pt x="3335628" y="940158"/>
                </a:lnTo>
                <a:lnTo>
                  <a:pt x="1596980" y="0"/>
                </a:lnTo>
                <a:lnTo>
                  <a:pt x="56667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08717" y="2978084"/>
            <a:ext cx="33098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Parallelogram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17100" y="2962762"/>
            <a:ext cx="33098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Trapezoid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508717" y="4018208"/>
            <a:ext cx="869322" cy="55808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451761" y="3902920"/>
            <a:ext cx="486177" cy="89200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395470" y="3978565"/>
            <a:ext cx="615389" cy="6373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20528" y="4713668"/>
            <a:ext cx="1630999" cy="78561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arallelogram 20"/>
          <p:cNvSpPr/>
          <p:nvPr/>
        </p:nvSpPr>
        <p:spPr>
          <a:xfrm>
            <a:off x="2703164" y="4631967"/>
            <a:ext cx="1495349" cy="1124323"/>
          </a:xfrm>
          <a:prstGeom prst="parallelogram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638070" y="4794928"/>
            <a:ext cx="33098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Rhombus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1518" y="4814085"/>
            <a:ext cx="33098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Rectangle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762650" y="5499277"/>
            <a:ext cx="615389" cy="6373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2611613" y="5723635"/>
            <a:ext cx="798491" cy="41929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619168" y="5873723"/>
            <a:ext cx="842866" cy="8428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365770" y="6113110"/>
            <a:ext cx="33098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Square</a:t>
            </a:r>
          </a:p>
        </p:txBody>
      </p:sp>
      <p:sp>
        <p:nvSpPr>
          <p:cNvPr id="29" name="Trapezoid 28"/>
          <p:cNvSpPr/>
          <p:nvPr/>
        </p:nvSpPr>
        <p:spPr>
          <a:xfrm>
            <a:off x="7273065" y="4794928"/>
            <a:ext cx="4005330" cy="1245552"/>
          </a:xfrm>
          <a:custGeom>
            <a:avLst/>
            <a:gdLst>
              <a:gd name="connsiteX0" fmla="*/ 0 w 4146997"/>
              <a:gd name="connsiteY0" fmla="*/ 1232673 h 1232673"/>
              <a:gd name="connsiteX1" fmla="*/ 308168 w 4146997"/>
              <a:gd name="connsiteY1" fmla="*/ 0 h 1232673"/>
              <a:gd name="connsiteX2" fmla="*/ 3838829 w 4146997"/>
              <a:gd name="connsiteY2" fmla="*/ 0 h 1232673"/>
              <a:gd name="connsiteX3" fmla="*/ 4146997 w 4146997"/>
              <a:gd name="connsiteY3" fmla="*/ 1232673 h 1232673"/>
              <a:gd name="connsiteX4" fmla="*/ 0 w 4146997"/>
              <a:gd name="connsiteY4" fmla="*/ 1232673 h 1232673"/>
              <a:gd name="connsiteX0" fmla="*/ 0 w 4146997"/>
              <a:gd name="connsiteY0" fmla="*/ 1232673 h 1232673"/>
              <a:gd name="connsiteX1" fmla="*/ 1364236 w 4146997"/>
              <a:gd name="connsiteY1" fmla="*/ 0 h 1232673"/>
              <a:gd name="connsiteX2" fmla="*/ 3838829 w 4146997"/>
              <a:gd name="connsiteY2" fmla="*/ 0 h 1232673"/>
              <a:gd name="connsiteX3" fmla="*/ 4146997 w 4146997"/>
              <a:gd name="connsiteY3" fmla="*/ 1232673 h 1232673"/>
              <a:gd name="connsiteX4" fmla="*/ 0 w 4146997"/>
              <a:gd name="connsiteY4" fmla="*/ 1232673 h 1232673"/>
              <a:gd name="connsiteX0" fmla="*/ 0 w 4146997"/>
              <a:gd name="connsiteY0" fmla="*/ 1245552 h 1245552"/>
              <a:gd name="connsiteX1" fmla="*/ 1364236 w 4146997"/>
              <a:gd name="connsiteY1" fmla="*/ 12879 h 1245552"/>
              <a:gd name="connsiteX2" fmla="*/ 2679730 w 4146997"/>
              <a:gd name="connsiteY2" fmla="*/ 0 h 1245552"/>
              <a:gd name="connsiteX3" fmla="*/ 4146997 w 4146997"/>
              <a:gd name="connsiteY3" fmla="*/ 1245552 h 1245552"/>
              <a:gd name="connsiteX4" fmla="*/ 0 w 4146997"/>
              <a:gd name="connsiteY4" fmla="*/ 1245552 h 1245552"/>
              <a:gd name="connsiteX0" fmla="*/ 0 w 4005330"/>
              <a:gd name="connsiteY0" fmla="*/ 1245552 h 1245552"/>
              <a:gd name="connsiteX1" fmla="*/ 1222569 w 4005330"/>
              <a:gd name="connsiteY1" fmla="*/ 12879 h 1245552"/>
              <a:gd name="connsiteX2" fmla="*/ 2538063 w 4005330"/>
              <a:gd name="connsiteY2" fmla="*/ 0 h 1245552"/>
              <a:gd name="connsiteX3" fmla="*/ 4005330 w 4005330"/>
              <a:gd name="connsiteY3" fmla="*/ 1245552 h 1245552"/>
              <a:gd name="connsiteX4" fmla="*/ 0 w 4005330"/>
              <a:gd name="connsiteY4" fmla="*/ 1245552 h 1245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05330" h="1245552">
                <a:moveTo>
                  <a:pt x="0" y="1245552"/>
                </a:moveTo>
                <a:lnTo>
                  <a:pt x="1222569" y="12879"/>
                </a:lnTo>
                <a:lnTo>
                  <a:pt x="2538063" y="0"/>
                </a:lnTo>
                <a:lnTo>
                  <a:pt x="4005330" y="1245552"/>
                </a:lnTo>
                <a:lnTo>
                  <a:pt x="0" y="1245552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623593" y="5138860"/>
            <a:ext cx="38643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Isosceles Trapezoid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165483" y="0"/>
            <a:ext cx="3116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SOMETIMES</a:t>
            </a:r>
            <a:endParaRPr lang="en-US" sz="3600" dirty="0"/>
          </a:p>
        </p:txBody>
      </p:sp>
      <p:sp>
        <p:nvSpPr>
          <p:cNvPr id="33" name="Down Arrow 32"/>
          <p:cNvSpPr/>
          <p:nvPr/>
        </p:nvSpPr>
        <p:spPr>
          <a:xfrm>
            <a:off x="7103370" y="581936"/>
            <a:ext cx="705118" cy="5022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506905" y="6179892"/>
            <a:ext cx="3116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ALWAYS</a:t>
            </a:r>
            <a:endParaRPr lang="en-US" sz="3600" dirty="0"/>
          </a:p>
        </p:txBody>
      </p:sp>
      <p:sp>
        <p:nvSpPr>
          <p:cNvPr id="35" name="Down Arrow 34"/>
          <p:cNvSpPr/>
          <p:nvPr/>
        </p:nvSpPr>
        <p:spPr>
          <a:xfrm rot="10800000">
            <a:off x="5030671" y="5756290"/>
            <a:ext cx="705118" cy="5022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555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9669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4795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8712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4530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4519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26</Words>
  <Application>Microsoft Office PowerPoint</Application>
  <PresentationFormat>Widescreen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Organizing Quadrilaterals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Arlington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Organizing Quadrilaterals</dc:title>
  <dc:creator>SOOZY FRANCIS</dc:creator>
  <cp:lastModifiedBy>SOOZY FRANCIS</cp:lastModifiedBy>
  <cp:revision>4</cp:revision>
  <dcterms:created xsi:type="dcterms:W3CDTF">2016-01-12T14:09:23Z</dcterms:created>
  <dcterms:modified xsi:type="dcterms:W3CDTF">2016-01-12T14:26:49Z</dcterms:modified>
</cp:coreProperties>
</file>