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E732F-ADAC-44F0-8A61-F9F93C72D713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9AFA-54D3-4DFE-B7EE-14CA803F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66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E732F-ADAC-44F0-8A61-F9F93C72D713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9AFA-54D3-4DFE-B7EE-14CA803F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43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E732F-ADAC-44F0-8A61-F9F93C72D713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9AFA-54D3-4DFE-B7EE-14CA803F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38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E732F-ADAC-44F0-8A61-F9F93C72D713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9AFA-54D3-4DFE-B7EE-14CA803F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323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E732F-ADAC-44F0-8A61-F9F93C72D713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9AFA-54D3-4DFE-B7EE-14CA803F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59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E732F-ADAC-44F0-8A61-F9F93C72D713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9AFA-54D3-4DFE-B7EE-14CA803F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36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E732F-ADAC-44F0-8A61-F9F93C72D713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9AFA-54D3-4DFE-B7EE-14CA803F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472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E732F-ADAC-44F0-8A61-F9F93C72D713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9AFA-54D3-4DFE-B7EE-14CA803F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30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E732F-ADAC-44F0-8A61-F9F93C72D713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9AFA-54D3-4DFE-B7EE-14CA803F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11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E732F-ADAC-44F0-8A61-F9F93C72D713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9AFA-54D3-4DFE-B7EE-14CA803F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194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E732F-ADAC-44F0-8A61-F9F93C72D713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9AFA-54D3-4DFE-B7EE-14CA803F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325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E732F-ADAC-44F0-8A61-F9F93C72D713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99AFA-54D3-4DFE-B7EE-14CA803F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220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Special Triangle Theorems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Triangle Proportionality Theorem &amp; Angle Bisector Theorem</a:t>
            </a:r>
          </a:p>
        </p:txBody>
      </p:sp>
    </p:spTree>
    <p:extLst>
      <p:ext uri="{BB962C8B-B14F-4D97-AF65-F5344CB8AC3E}">
        <p14:creationId xmlns:p14="http://schemas.microsoft.com/office/powerpoint/2010/main" val="3324386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703385" y="515815"/>
            <a:ext cx="9261230" cy="5580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113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363415" y="375137"/>
            <a:ext cx="10785231" cy="606083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22031" y="3352800"/>
            <a:ext cx="10796954" cy="3200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79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408476" y="209183"/>
            <a:ext cx="10365032" cy="3905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05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474662" y="0"/>
            <a:ext cx="9337553" cy="657664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576646" y="1277816"/>
            <a:ext cx="246185" cy="1383322"/>
          </a:xfrm>
          <a:prstGeom prst="rect">
            <a:avLst/>
          </a:prstGeom>
          <a:solidFill>
            <a:srgbClr val="FFFF00">
              <a:alpha val="4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22031" y="3352800"/>
            <a:ext cx="10796954" cy="3200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576646" y="1336431"/>
            <a:ext cx="1101970" cy="42203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229601" y="1277816"/>
            <a:ext cx="1101970" cy="42203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678616" y="2045677"/>
            <a:ext cx="1101970" cy="42203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695831" y="1918677"/>
            <a:ext cx="328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x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21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  <p:bldP spid="5" grpId="0" animBg="1"/>
      <p:bldP spid="6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490537" y="651363"/>
            <a:ext cx="9626478" cy="3604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15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310538" y="304654"/>
            <a:ext cx="8868631" cy="655334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22031" y="3606800"/>
            <a:ext cx="10796954" cy="3200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66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11</Words>
  <Application>Microsoft Office PowerPoint</Application>
  <PresentationFormat>Widescreen</PresentationFormat>
  <Paragraphs>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Special Triangle Theorems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Triangle Theorems</dc:title>
  <dc:creator>Soozy Francis</dc:creator>
  <cp:lastModifiedBy>Soozy Francis</cp:lastModifiedBy>
  <cp:revision>3</cp:revision>
  <dcterms:created xsi:type="dcterms:W3CDTF">2016-01-31T19:47:06Z</dcterms:created>
  <dcterms:modified xsi:type="dcterms:W3CDTF">2016-01-31T20:01:25Z</dcterms:modified>
</cp:coreProperties>
</file>